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23" r:id="rId4"/>
    <p:sldId id="324" r:id="rId5"/>
    <p:sldId id="326" r:id="rId6"/>
    <p:sldId id="325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54F41-EA63-4F89-8F4F-682934CA42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DCEE9D-DE0C-49BD-AC32-9AE7220313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2F656-93EB-42E2-AA61-1F1FCAB7A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788AD-538A-454F-B5E2-AC875BACC55F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062A4-8275-4480-82F6-AE48DBA35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0D224-8F12-4644-989D-7EE35AA1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0D05F-E3B4-476B-9F51-FF2AA7FEE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975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743C9-B19A-40C2-B2D9-3B4F36051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4AE44A-3049-480B-827D-8DC26FDE9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7C62A2-C56A-4B22-8021-A1D7339E6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788AD-538A-454F-B5E2-AC875BACC55F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B7066-9A3D-4021-BB70-42D7DD0FB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98739-73F0-4E5E-93E8-0D15CF087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0D05F-E3B4-476B-9F51-FF2AA7FEE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64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EF401B-05ED-4543-8B80-4F84E019F7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E6AE03-2EC7-4D29-B197-632602C90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B5682-7C1A-4A76-9F7A-F251F51E5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788AD-538A-454F-B5E2-AC875BACC55F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17A83-F3E0-40D5-9C88-614F241FD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D2510-9688-4CBC-8518-845A5CFAB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0D05F-E3B4-476B-9F51-FF2AA7FEE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694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89906-8F31-45C6-AC72-9F45A813D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F1C60-5AD0-4B7E-AEDC-DA7D4F6D4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42E48-D8AD-47B9-B3EA-82E5D124D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788AD-538A-454F-B5E2-AC875BACC55F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7BF7C-CB53-4080-8B42-5216ED735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B5694-5A09-45DA-9718-D6A3234B5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0D05F-E3B4-476B-9F51-FF2AA7FEE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181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AFE60-FE18-4833-B110-7FA1FB20B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737116-D049-46FF-B2E5-B73A56B99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44BEE-7A2A-4F6B-A638-31B3825B5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788AD-538A-454F-B5E2-AC875BACC55F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7D378-5743-457E-AC4F-B2F736F1E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6763E-4D30-4C5D-9377-711B027D8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0D05F-E3B4-476B-9F51-FF2AA7FEE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09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ED987-32B9-4DFC-849D-15D7192A4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F879F-5678-4B19-93F3-69AED67C40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10151D-17ED-46A6-9D41-0FF5CEE50A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80EC5A-4E21-464B-A870-955E2CE50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788AD-538A-454F-B5E2-AC875BACC55F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1C4677-8F17-4615-919F-91E571192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56987D-4896-439A-BD0A-1684A6101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0D05F-E3B4-476B-9F51-FF2AA7FEE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49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8EBE1-2F4F-4358-B4E9-FFAA21F48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634C5-DE59-4658-BA65-70A2CE1CB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9ACE69-5EFB-4004-9398-1680264E1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424224-D047-4882-9A5D-275243786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C01B9-EB64-4F3F-AB66-317AD0797A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DEA562-6BA6-4AAD-99AD-634DF7E7A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788AD-538A-454F-B5E2-AC875BACC55F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500820-5FEA-42C1-BB9A-036B90F1A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ED0B0E-59D6-472C-984E-03670A01B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0D05F-E3B4-476B-9F51-FF2AA7FEE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604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FB4F-4177-402D-982E-80334F58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50BEA-A541-4A09-99AC-154F595F4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788AD-538A-454F-B5E2-AC875BACC55F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7CC39B-8BAE-4345-878F-3E38EDEA2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190960-92BB-48C7-8650-9F6F1B84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0D05F-E3B4-476B-9F51-FF2AA7FEE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345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FD1D3F-EFEC-45AF-B5E1-09A2D068C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788AD-538A-454F-B5E2-AC875BACC55F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D05175-B9B9-430C-AB6C-A58F41C14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538614-0B47-4126-B10F-89CC21D7B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0D05F-E3B4-476B-9F51-FF2AA7FEE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10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9715A-A7C8-4D28-9F90-DC297A605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01D78-0622-40CA-8018-E8D3198BF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242431-CE3D-45EA-864D-4AD3FF7755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67D42F-2F5A-4B2F-AB06-F0972747D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788AD-538A-454F-B5E2-AC875BACC55F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BE1515-7D1D-4B1E-ADC0-1F5D9C49F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1A8BFB-DA1C-4C47-97B5-F6A358915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0D05F-E3B4-476B-9F51-FF2AA7FEE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99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0358D-A0D2-4B8E-9672-3511A1D1D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6CBDA6-FF57-40EE-8723-68235586DC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941C9B-A03F-4419-858B-F13ED7EC7C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7FA4A-0918-4A7F-902B-F15FCE494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788AD-538A-454F-B5E2-AC875BACC55F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0B1D45-D69C-4979-B2E8-269F5629F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C9F71-7486-4128-A3DD-D65AE0103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0D05F-E3B4-476B-9F51-FF2AA7FEE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76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8F2CB5-968F-4942-B80C-F0560CEC3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CD2A2-3A2F-4A84-9FBC-8262B042E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B4196-9A83-49C9-AFBD-2B8BE8B1EF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788AD-538A-454F-B5E2-AC875BACC55F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1B46E-4A2D-4BD6-B8A8-A4DAB3B565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2E5EB-40B8-446B-A87A-9DA4CFBCAC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0D05F-E3B4-476B-9F51-FF2AA7FEE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74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65572F-7E5B-47AB-80B8-94DF6ACD5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83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73ABE2-CC7D-4CF3-9A1D-0ADE709C8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01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633FCC-2B88-4DF0-8EB8-6FE0B348F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788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507AAF-66C9-447A-A4FB-216E244EA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20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A195B4-1F7D-48CF-9FE6-B8518BC61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591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FC313B-4DA0-4F39-97FD-D04F404AD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97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40C374-A8F3-4C33-8F8A-1B3F9A369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31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AAC03A-D7B0-495F-9E92-9D9044C68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938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C39DCF-589F-4FD0-9D6A-0E4295087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742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64524E-B784-4F76-AEF5-89F540B31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04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A0D7CC-33FD-43C9-A1D2-A38F0F01F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34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8F674E-8A53-4B70-898C-F8A8224D6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562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74EAB7-D8BF-4F5B-BF4E-00157FAA0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932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A27A4B-2B92-4E7B-AAA7-869A1DAD3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73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981E94-C993-4AEC-B7A7-21ED0B238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751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CD4882-92EF-452A-AAC9-21FFD88D6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857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7AF8C6-B7AB-45AC-B2F8-0EDB91464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9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103590-C2CC-4FA3-BC8C-67FA6E7AA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1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C4BF80-C266-4AE2-84AC-CC8C65181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6349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046851-10B1-476B-8E4E-6113EA033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011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ACC48D-5F68-4574-BED1-A3081530D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21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441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778619-10D7-43EB-9A03-B75E48D42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373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9EF3D7-85E2-445F-BFC2-3BD66AE03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02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DB1E86-780E-4463-82EB-0EDDD7091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252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9F8E9B-40FA-46E7-99DB-F21409577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94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C491DD-6AD5-4A19-B674-37F2CBD60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21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61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C60FC5-286E-4EB8-AEB2-2AC444365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646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DDB91F-DC89-406F-8AB9-B739635AF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911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F342F0-8108-45C7-A2E1-FAD98F748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21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200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78C11B-B6F4-4E13-A00A-FDB94FA30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490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486706-83F9-4DF3-A95C-F291160E7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94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24C898-2A5D-483B-9D77-DB5F2EF4B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9200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05D57E-3350-4397-9BBA-C7948A81F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20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5CEAA3-3C44-4FCD-A11A-407212DDD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8434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2F22A1-41EC-42D4-AE89-379548FC8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8560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E27026-3256-4A8F-8227-5F01752EB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0096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B853FE-D7FF-4E1F-9339-FEEFC3DA0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1870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589D16-D69D-4245-BACC-9B4B52B67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256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CB29E6-DF13-4846-9AAB-92856DCB1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069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AEFA49-786F-461E-B16A-04A699BD5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584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6694B5-927E-4E4C-AF8F-F0C953814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54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B9941E-19B9-4131-9B59-68D1BCF7D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317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D3DD3F-0E1B-4AAD-B9D0-ACE0E5645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729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5FDD75-02CB-40AC-8D78-B72610298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620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4E35DF-BC7B-4270-9CC4-E3AA7C823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21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4160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5F3023-2027-434B-B8F8-6CC19B723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8229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DAFDFD-DFA5-400C-9B79-7892E0C30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21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099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467EB9-0265-4D04-A609-2796D7933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21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8473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3EF518-89F5-497D-B92B-F6A0B8677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9755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09EB78-0684-4A58-901F-9DEC2ED72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574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2CE83B-9530-4F51-A38F-660D534AF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235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822C9B-BB0E-41BA-9FF6-C20B041F9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742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647232-A81E-4352-B027-143B02993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013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F9B9B0-9FE7-4443-A3FD-0CCBB360C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7789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1E17C7-2028-437A-8DD2-8958D9E2C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525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ACAFBD-BB9A-4AA1-82D6-9B1605D47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513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03E749-E580-420A-BDA9-6C7B1FA4A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922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084A2B-B79A-4D08-9365-74F8DB1B5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467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AF1D19-5824-413D-A5F9-EDFB73281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9882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EA975C-56B8-4324-8C91-8B4E0CB97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288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774732-7CF9-4A98-A048-D0F46D83D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5771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18FA19-4707-4C16-A685-75F22FE76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7395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D4F30F-1F45-4589-99B7-A26C2BBC6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4339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A56F2F-50DB-4D9E-B97D-2953BB358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21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08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EF42B0-1FBF-4D3B-B58C-F7C99EFC2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1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6029BA-5529-44AA-9F6B-AE5FCF1FA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B22278-E7BF-454C-BA12-42C87BC51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543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0</Words>
  <Application>Microsoft Office PowerPoint</Application>
  <PresentationFormat>Widescreen</PresentationFormat>
  <Paragraphs>0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Ghanshyam Jaiswar</dc:creator>
  <cp:lastModifiedBy>Ghanshyam Jaiswar</cp:lastModifiedBy>
  <cp:revision>6</cp:revision>
  <dcterms:created xsi:type="dcterms:W3CDTF">2019-07-03T13:45:11Z</dcterms:created>
  <dcterms:modified xsi:type="dcterms:W3CDTF">2020-08-08T06:28:09Z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96445bb2-1178-4915-ae5a-b61a0a208dfc</vt:lpwstr>
  </property>
  <property fmtid="{D5CDD505-2E9C-101B-9397-08002B2CF9AE}" pid="3" name="HCLClassification">
    <vt:lpwstr>HCL_Cla5s_P3rs0nalUs3</vt:lpwstr>
  </property>
  <property fmtid="{D5CDD505-2E9C-101B-9397-08002B2CF9AE}" pid="4" name="HCL_Cla5s_D6">
    <vt:lpwstr>False</vt:lpwstr>
  </property>
</Properties>
</file>